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78DE-D9A7-064B-A2F7-FD1033594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ED81-0927-0B45-B5A0-AD417217D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92F3-BBD3-5A46-8446-C81C73B4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EA7C-9252-8141-AF74-BC70E189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A5E7-6772-A846-AA5C-EA67F3E6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A73-E9DE-6B48-9FDA-50D102E9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30E0F-45AB-DD4E-A48E-5A536C353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ACF9-3B5F-B346-88B2-6DFEAF13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8426-D01D-7543-8C2D-70ABF0E5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DE0D-2E14-8941-AC18-85359AD9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90C3C-9CF0-6D47-B4E6-F83F79382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F3445-7C95-794E-8D8D-F21016C9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0E21-24AD-D244-B5D7-5973D0B1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E7D5-D1BC-334F-82DF-92F56EA7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0561-93D0-A54E-B3E2-DBAAA401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C559-0B82-3B4D-8670-387D634E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DC29-47AB-3B4E-8CCC-DF4FE60D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AF90-E572-4E40-BE85-08138BDE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4F10-2B12-E041-AFB9-54661437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CF91-6A1E-644D-A211-A65AACE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6B85-6521-DF4C-AC08-16BAAFFF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A179-0123-EE4B-A8CE-7376A540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9B86-38B4-6843-B34A-2C2D6AED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A61A-06C3-3140-BB0E-341E5F7C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6BCE1-5160-A042-93E6-4032677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F1E-2D27-A841-8869-9228D00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70C2-F283-CE48-B0E8-7D7D185B2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6A08-5F72-624B-982A-576A08AE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A919A-8397-264F-97B9-190481E0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8C08-D757-DD47-B614-B0FE9F7F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3CA1-B8D3-1446-A9B1-39B04839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8C58-457F-1A4C-8706-97D9AD39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DEBD-7EBB-EA44-900D-E151C9ED3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A971A-90DD-1C4F-8102-FD098C427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9EBB-8054-C148-9751-595C17EF2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57BF2-95C1-C445-8B40-6A421A25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02EA1-3AE4-8F47-9889-4E367C99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09CB4-2598-3740-A123-599E15F2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F9865-F332-D742-BF0E-889C1CCD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1F43-2BBA-614A-8164-A257665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C6E2-2146-2140-9863-58403FFE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0DD9-C98B-6842-B991-7E2F27B3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82C9-4157-9A46-AC86-44FE9E1B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9C54F-C068-DA49-81E9-B5FDB1DC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BBA1A-0FF3-514F-90BE-77494ED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1F8E-1978-6C4C-8353-0246270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F2-A9F4-0545-B44F-E37679BB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2EB0-95BD-F644-AC60-B14EE6E0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D9E26-5F92-1A4F-AC56-69D9DD8A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1F7B2-C7CB-3D4F-9221-92D22A23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9B69-666B-3341-A411-D69D4EBE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A5E7-9668-7849-A488-FD73652F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0026-11AF-CE49-89DD-8C8CCF8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37A94-53C5-D74C-92AD-A270361EC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CB24-586D-254D-8339-D80E410A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AE5E-A3F6-3147-B2D5-B0717715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E030-DF1E-054C-B4BE-982E9860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288B9-DC61-B34A-BB93-A172E328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6F4B8-8D07-8E4B-B683-44F87DD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134F-D0BB-0F4B-9478-34A650EA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BEA7-0B11-8242-8FEE-F8596BF2C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5180-A61C-8D4E-BFDC-A5B12009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28F9E-2DE6-9B4F-BD16-5F8E36C2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08F76866-A98E-8A41-914A-26AD8FE6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8" r="15049" b="28328"/>
          <a:stretch/>
        </p:blipFill>
        <p:spPr>
          <a:xfrm>
            <a:off x="1123606" y="532542"/>
            <a:ext cx="3868523" cy="3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bridge&#10;&#10;Description automatically generated">
            <a:extLst>
              <a:ext uri="{FF2B5EF4-FFF2-40B4-BE49-F238E27FC236}">
                <a16:creationId xmlns:a16="http://schemas.microsoft.com/office/drawing/2014/main" id="{90D627E2-8744-7FD1-E131-EDC3FE15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4939" t="25433" r="16308" b="26364"/>
          <a:stretch/>
        </p:blipFill>
        <p:spPr>
          <a:xfrm>
            <a:off x="1223318" y="1291201"/>
            <a:ext cx="4664335" cy="43513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61B6C-C291-4859-EACA-ADD02FDF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9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blue background&#10;&#10;Description automatically generated">
            <a:extLst>
              <a:ext uri="{FF2B5EF4-FFF2-40B4-BE49-F238E27FC236}">
                <a16:creationId xmlns:a16="http://schemas.microsoft.com/office/drawing/2014/main" id="{DA73A2AD-290C-9FB1-4CEF-46034CD4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6" y="1068779"/>
            <a:ext cx="4351338" cy="4351338"/>
          </a:xfrm>
          <a:prstGeom prst="rect">
            <a:avLst/>
          </a:prstGeom>
        </p:spPr>
      </p:pic>
      <p:pic>
        <p:nvPicPr>
          <p:cNvPr id="6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F577BB7B-13BA-07E3-0315-5A47C81EE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8605" y="1068779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5242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rock with trees in the background&#10;&#10;Description automatically generated">
            <a:extLst>
              <a:ext uri="{FF2B5EF4-FFF2-40B4-BE49-F238E27FC236}">
                <a16:creationId xmlns:a16="http://schemas.microsoft.com/office/drawing/2014/main" id="{B5415FCB-6ABA-6C63-A423-FB208D83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9" t="11484" r="35549" b="5439"/>
          <a:stretch/>
        </p:blipFill>
        <p:spPr>
          <a:xfrm>
            <a:off x="1074288" y="988541"/>
            <a:ext cx="4177334" cy="4378864"/>
          </a:xfrm>
          <a:prstGeom prst="rect">
            <a:avLst/>
          </a:prstGeom>
        </p:spPr>
      </p:pic>
      <p:pic>
        <p:nvPicPr>
          <p:cNvPr id="6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0E5DF0DE-A86A-AED1-993A-7DE7D892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3514" y="98854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809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34CBEBAA-8EF2-2445-B158-8AF40090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67" y="25631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277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1E4D-55FE-A94E-AD90-EF40E9A8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260037-252A-B64B-AB57-CD5795F4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6992" r="8580" b="13210"/>
          <a:stretch/>
        </p:blipFill>
        <p:spPr>
          <a:xfrm rot="5400000">
            <a:off x="566288" y="610474"/>
            <a:ext cx="3991230" cy="4030682"/>
          </a:xfrm>
        </p:spPr>
      </p:pic>
    </p:spTree>
    <p:extLst>
      <p:ext uri="{BB962C8B-B14F-4D97-AF65-F5344CB8AC3E}">
        <p14:creationId xmlns:p14="http://schemas.microsoft.com/office/powerpoint/2010/main" val="139576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14D2-0164-BF49-A733-470E3E2D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F89-19A3-CC43-A347-82D08D68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A24E-2E7C-BB49-A471-02545A3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9" y="229286"/>
            <a:ext cx="5306541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4B-A68B-E76D-D058-B366D1A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6094C57-D415-9996-F53E-FA21458B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64" y="266265"/>
            <a:ext cx="4737822" cy="6010202"/>
          </a:xfrm>
        </p:spPr>
      </p:pic>
    </p:spTree>
    <p:extLst>
      <p:ext uri="{BB962C8B-B14F-4D97-AF65-F5344CB8AC3E}">
        <p14:creationId xmlns:p14="http://schemas.microsoft.com/office/powerpoint/2010/main" val="150140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brick wall&#10;&#10;Description automatically generated">
            <a:extLst>
              <a:ext uri="{FF2B5EF4-FFF2-40B4-BE49-F238E27FC236}">
                <a16:creationId xmlns:a16="http://schemas.microsoft.com/office/drawing/2014/main" id="{C97C237A-F8F6-13AD-728A-FBD2D56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7"/>
          <a:stretch/>
        </p:blipFill>
        <p:spPr>
          <a:xfrm>
            <a:off x="682196" y="630194"/>
            <a:ext cx="44611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8006549-A476-393F-516A-006176306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4392" t="26814" r="5945"/>
          <a:stretch/>
        </p:blipFill>
        <p:spPr>
          <a:xfrm>
            <a:off x="2286000" y="160637"/>
            <a:ext cx="6054811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balcony with a city in the background&#10;&#10;Description automatically generated">
            <a:extLst>
              <a:ext uri="{FF2B5EF4-FFF2-40B4-BE49-F238E27FC236}">
                <a16:creationId xmlns:a16="http://schemas.microsoft.com/office/drawing/2014/main" id="{06FA872F-0482-D45E-9613-93EFFCF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" t="6791" r="26534" b="5136"/>
          <a:stretch/>
        </p:blipFill>
        <p:spPr>
          <a:xfrm>
            <a:off x="900796" y="679623"/>
            <a:ext cx="4596872" cy="43248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7109B-3177-7F63-E7BA-5546AA0A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27CFFF31-8A87-9F57-3A44-64EDC7A2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29" r="8930"/>
          <a:stretch/>
        </p:blipFill>
        <p:spPr>
          <a:xfrm>
            <a:off x="556054" y="373106"/>
            <a:ext cx="4250724" cy="42886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279C80-74EF-0FB8-E7B2-622C1EF8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5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Yinghui Wu</dc:creator>
  <cp:lastModifiedBy>Yinghui Wu</cp:lastModifiedBy>
  <cp:revision>14</cp:revision>
  <dcterms:created xsi:type="dcterms:W3CDTF">2022-03-13T12:37:55Z</dcterms:created>
  <dcterms:modified xsi:type="dcterms:W3CDTF">2025-02-25T18:12:43Z</dcterms:modified>
</cp:coreProperties>
</file>